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61" r:id="rId3"/>
    <p:sldId id="279" r:id="rId4"/>
    <p:sldId id="273" r:id="rId5"/>
    <p:sldId id="276" r:id="rId6"/>
    <p:sldId id="277" r:id="rId7"/>
    <p:sldId id="281" r:id="rId8"/>
  </p:sldIdLst>
  <p:sldSz cx="12192000" cy="685800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1109A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91" d="100"/>
          <a:sy n="91" d="100"/>
        </p:scale>
        <p:origin x="322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5/26/2025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제목 및 캡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5/26/2025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캡션 있는 인용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5/26/2025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명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5/26/2025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인용문 있는 명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5/26/2025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참 또는 거짓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5/26/2025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/>
              <a:t>5/26/2025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5/26/2025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5/26/2025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5/26/2025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5/26/2025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5/26/2025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5/26/2025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5/26/2025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5/26/2025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5/26/2025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5/26/2025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5" r:id="rId2"/>
    <p:sldLayoutId id="2147483651" r:id="rId3"/>
    <p:sldLayoutId id="2147483666" r:id="rId4"/>
    <p:sldLayoutId id="2147483653" r:id="rId5"/>
    <p:sldLayoutId id="2147483654" r:id="rId6"/>
    <p:sldLayoutId id="2147483655" r:id="rId7"/>
    <p:sldLayoutId id="2147483667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8" r:id="rId15"/>
    <p:sldLayoutId id="2147483659" r:id="rId16"/>
  </p:sldLayoutIdLst>
  <p:txStyles>
    <p:titleStyle>
      <a:lvl1pPr algn="l" defTabSz="457200" rtl="0" eaLnBrk="1" latinLnBrk="1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latinLnBrk="1" hangingPunct="1">
        <a:defRPr>
          <a:solidFill>
            <a:schemeClr val="tx2"/>
          </a:solidFill>
        </a:defRPr>
      </a:lvl2pPr>
      <a:lvl3pPr eaLnBrk="1" latinLnBrk="1" hangingPunct="1">
        <a:defRPr>
          <a:solidFill>
            <a:schemeClr val="tx2"/>
          </a:solidFill>
        </a:defRPr>
      </a:lvl3pPr>
      <a:lvl4pPr eaLnBrk="1" latinLnBrk="1" hangingPunct="1">
        <a:defRPr>
          <a:solidFill>
            <a:schemeClr val="tx2"/>
          </a:solidFill>
        </a:defRPr>
      </a:lvl4pPr>
      <a:lvl5pPr eaLnBrk="1" latinLnBrk="1" hangingPunct="1">
        <a:defRPr>
          <a:solidFill>
            <a:schemeClr val="tx2"/>
          </a:solidFill>
        </a:defRPr>
      </a:lvl5pPr>
      <a:lvl6pPr eaLnBrk="1" latinLnBrk="1" hangingPunct="1">
        <a:defRPr>
          <a:solidFill>
            <a:schemeClr val="tx2"/>
          </a:solidFill>
        </a:defRPr>
      </a:lvl6pPr>
      <a:lvl7pPr eaLnBrk="1" latinLnBrk="1" hangingPunct="1">
        <a:defRPr>
          <a:solidFill>
            <a:schemeClr val="tx2"/>
          </a:solidFill>
        </a:defRPr>
      </a:lvl7pPr>
      <a:lvl8pPr eaLnBrk="1" latinLnBrk="1" hangingPunct="1">
        <a:defRPr>
          <a:solidFill>
            <a:schemeClr val="tx2"/>
          </a:solidFill>
        </a:defRPr>
      </a:lvl8pPr>
      <a:lvl9pPr eaLnBrk="1" latin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4C54885-0557-412A-8254-271D2CC014D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ko-KR" altLang="en-US" dirty="0"/>
              <a:t>행정부서 전화번호 </a:t>
            </a:r>
            <a:br>
              <a:rPr lang="en-US" altLang="ko-KR" dirty="0"/>
            </a:br>
            <a:r>
              <a:rPr lang="ko-KR" altLang="en-US" dirty="0">
                <a:solidFill>
                  <a:srgbClr val="FF0000"/>
                </a:solidFill>
              </a:rPr>
              <a:t>스마트폰 일괄등록하기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F724A0D7-B06D-4A97-A0F9-A431ECD3AD7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ko-KR" altLang="en-US" dirty="0"/>
              <a:t>한번 등록하면 </a:t>
            </a:r>
            <a:r>
              <a:rPr lang="en-US" altLang="ko-KR" dirty="0"/>
              <a:t>4</a:t>
            </a:r>
            <a:r>
              <a:rPr lang="ko-KR" altLang="en-US" dirty="0"/>
              <a:t>년이 편해집니다</a:t>
            </a:r>
            <a:r>
              <a:rPr lang="en-US" altLang="ko-KR" dirty="0"/>
              <a:t>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3173500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63D7A1E-9873-4305-98CA-2CE581AB81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8888" y="291750"/>
            <a:ext cx="11214088" cy="1235046"/>
          </a:xfrm>
        </p:spPr>
        <p:txBody>
          <a:bodyPr>
            <a:normAutofit/>
          </a:bodyPr>
          <a:lstStyle/>
          <a:p>
            <a:r>
              <a:rPr lang="ko-KR" altLang="en-US" sz="3100" dirty="0">
                <a:solidFill>
                  <a:srgbClr val="FF0000"/>
                </a:solidFill>
              </a:rPr>
              <a:t>스마트폰 전화번호 일괄등록 안내</a:t>
            </a:r>
            <a:endParaRPr lang="ko-KR" altLang="en-US" dirty="0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514891E3-36EA-4EC6-8214-59A2FB85A0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3" y="1526797"/>
            <a:ext cx="10756861" cy="4514566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ko-KR" altLang="en-US" sz="2000" dirty="0"/>
              <a:t>타 행정부서 전화문의 빈번하여 학생 및 행정부서 모두가 시간을 </a:t>
            </a:r>
            <a:r>
              <a:rPr lang="ko-KR" altLang="en-US" sz="2000" dirty="0" err="1"/>
              <a:t>절약할수</a:t>
            </a:r>
            <a:r>
              <a:rPr lang="ko-KR" altLang="en-US" sz="2000" dirty="0"/>
              <a:t> 있도록 </a:t>
            </a:r>
            <a:r>
              <a:rPr lang="ko-KR" altLang="en-US" sz="2000" dirty="0" err="1"/>
              <a:t>안내드립니다</a:t>
            </a:r>
            <a:r>
              <a:rPr lang="en-US" altLang="ko-KR" sz="2000"/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2000" dirty="0"/>
              <a:t>한번 만 등록하시면 필요시마다 </a:t>
            </a:r>
            <a:r>
              <a:rPr lang="ko-KR" altLang="en-US" sz="2000" dirty="0">
                <a:solidFill>
                  <a:srgbClr val="1109A7"/>
                </a:solidFill>
              </a:rPr>
              <a:t>필요한 부서를 바로 검색</a:t>
            </a:r>
            <a:r>
              <a:rPr lang="ko-KR" altLang="en-US" sz="2000" dirty="0"/>
              <a:t>하여 </a:t>
            </a:r>
            <a:endParaRPr lang="en-US" altLang="ko-KR" sz="2000" dirty="0"/>
          </a:p>
          <a:p>
            <a:pPr>
              <a:lnSpc>
                <a:spcPct val="150000"/>
              </a:lnSpc>
            </a:pPr>
            <a:r>
              <a:rPr lang="ko-KR" altLang="en-US" sz="2000" dirty="0"/>
              <a:t>관련 담당자에게 바로 전화를 </a:t>
            </a:r>
            <a:r>
              <a:rPr lang="ko-KR" altLang="en-US" sz="2000" dirty="0" err="1"/>
              <a:t>걸수</a:t>
            </a:r>
            <a:r>
              <a:rPr lang="ko-KR" altLang="en-US" sz="2000" dirty="0"/>
              <a:t> 있어 많은 시간이 </a:t>
            </a:r>
            <a:r>
              <a:rPr lang="ko-KR" altLang="en-US" sz="2000" dirty="0" err="1"/>
              <a:t>단축될수</a:t>
            </a:r>
            <a:r>
              <a:rPr lang="ko-KR" altLang="en-US" sz="2000" dirty="0"/>
              <a:t> 있습니다</a:t>
            </a:r>
            <a:r>
              <a:rPr lang="en-US" altLang="ko-KR" sz="2000" dirty="0"/>
              <a:t>. </a:t>
            </a:r>
          </a:p>
          <a:p>
            <a:pPr>
              <a:lnSpc>
                <a:spcPct val="150000"/>
              </a:lnSpc>
            </a:pPr>
            <a:r>
              <a:rPr lang="ko-KR" altLang="en-US" sz="2000" dirty="0"/>
              <a:t>행정부서 전화번호 중 </a:t>
            </a:r>
            <a:r>
              <a:rPr lang="ko-KR" altLang="en-US" sz="2000" dirty="0">
                <a:solidFill>
                  <a:srgbClr val="1109A7"/>
                </a:solidFill>
              </a:rPr>
              <a:t>학생들에게 필요한 부서</a:t>
            </a:r>
            <a:r>
              <a:rPr lang="ko-KR" altLang="en-US" sz="2000" dirty="0"/>
              <a:t>만을 넣어두었습니다</a:t>
            </a:r>
            <a:r>
              <a:rPr lang="en-US" altLang="ko-KR" sz="2000" dirty="0"/>
              <a:t>. </a:t>
            </a:r>
            <a:endParaRPr lang="en-US" altLang="ko-KR" sz="2000" dirty="0">
              <a:solidFill>
                <a:srgbClr val="1109A7"/>
              </a:solidFill>
            </a:endParaRPr>
          </a:p>
          <a:p>
            <a:pPr>
              <a:lnSpc>
                <a:spcPct val="150000"/>
              </a:lnSpc>
            </a:pPr>
            <a:r>
              <a:rPr lang="ko-KR" altLang="en-US" sz="2000" dirty="0">
                <a:solidFill>
                  <a:srgbClr val="1109A7"/>
                </a:solidFill>
                <a:sym typeface="Wingdings" panose="05000000000000000000" pitchFamily="2" charset="2"/>
              </a:rPr>
              <a:t>학사지원팀</a:t>
            </a:r>
            <a:r>
              <a:rPr lang="en-US" altLang="ko-KR" sz="2000" dirty="0">
                <a:solidFill>
                  <a:srgbClr val="1109A7"/>
                </a:solidFill>
                <a:sym typeface="Wingdings" panose="05000000000000000000" pitchFamily="2" charset="2"/>
              </a:rPr>
              <a:t>, </a:t>
            </a:r>
            <a:r>
              <a:rPr lang="ko-KR" altLang="en-US" sz="2000" dirty="0">
                <a:solidFill>
                  <a:srgbClr val="1109A7"/>
                </a:solidFill>
                <a:sym typeface="Wingdings" panose="05000000000000000000" pitchFamily="2" charset="2"/>
              </a:rPr>
              <a:t>취업지원팀</a:t>
            </a:r>
            <a:r>
              <a:rPr lang="en-US" altLang="ko-KR" sz="2000" dirty="0">
                <a:solidFill>
                  <a:srgbClr val="1109A7"/>
                </a:solidFill>
                <a:sym typeface="Wingdings" panose="05000000000000000000" pitchFamily="2" charset="2"/>
              </a:rPr>
              <a:t>, </a:t>
            </a:r>
            <a:r>
              <a:rPr lang="ko-KR" altLang="en-US" sz="2000" dirty="0">
                <a:solidFill>
                  <a:srgbClr val="1109A7"/>
                </a:solidFill>
                <a:sym typeface="Wingdings" panose="05000000000000000000" pitchFamily="2" charset="2"/>
              </a:rPr>
              <a:t>학생지원팀</a:t>
            </a:r>
            <a:r>
              <a:rPr lang="en-US" altLang="ko-KR" sz="2000" dirty="0">
                <a:solidFill>
                  <a:srgbClr val="1109A7"/>
                </a:solidFill>
                <a:sym typeface="Wingdings" panose="05000000000000000000" pitchFamily="2" charset="2"/>
              </a:rPr>
              <a:t>, </a:t>
            </a:r>
            <a:r>
              <a:rPr lang="ko-KR" altLang="en-US" sz="2000" dirty="0">
                <a:solidFill>
                  <a:srgbClr val="1109A7"/>
                </a:solidFill>
                <a:sym typeface="Wingdings" panose="05000000000000000000" pitchFamily="2" charset="2"/>
              </a:rPr>
              <a:t>회계팀</a:t>
            </a:r>
            <a:r>
              <a:rPr lang="en-US" altLang="ko-KR" sz="2000" dirty="0">
                <a:solidFill>
                  <a:srgbClr val="1109A7"/>
                </a:solidFill>
                <a:sym typeface="Wingdings" panose="05000000000000000000" pitchFamily="2" charset="2"/>
              </a:rPr>
              <a:t>(</a:t>
            </a:r>
            <a:r>
              <a:rPr lang="ko-KR" altLang="en-US" sz="2000" dirty="0">
                <a:solidFill>
                  <a:srgbClr val="1109A7"/>
                </a:solidFill>
                <a:sym typeface="Wingdings" panose="05000000000000000000" pitchFamily="2" charset="2"/>
              </a:rPr>
              <a:t>등록금관련</a:t>
            </a:r>
            <a:r>
              <a:rPr lang="en-US" altLang="ko-KR" sz="2000" dirty="0">
                <a:solidFill>
                  <a:srgbClr val="1109A7"/>
                </a:solidFill>
                <a:sym typeface="Wingdings" panose="05000000000000000000" pitchFamily="2" charset="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ko-KR" altLang="en-US" sz="2000" dirty="0">
                <a:solidFill>
                  <a:srgbClr val="1109A7"/>
                </a:solidFill>
              </a:rPr>
              <a:t>부서로 검색하지 말고 관련 키워드로 검색하여</a:t>
            </a:r>
            <a:endParaRPr lang="en-US" altLang="ko-KR" sz="2000" dirty="0">
              <a:solidFill>
                <a:srgbClr val="1109A7"/>
              </a:solidFill>
            </a:endParaRPr>
          </a:p>
          <a:p>
            <a:pPr>
              <a:lnSpc>
                <a:spcPct val="150000"/>
              </a:lnSpc>
            </a:pPr>
            <a:r>
              <a:rPr lang="ko-KR" altLang="en-US" sz="2000" dirty="0">
                <a:solidFill>
                  <a:srgbClr val="1109A7"/>
                </a:solidFill>
              </a:rPr>
              <a:t> 전화하시면 쉽게 문의사항의 답변을 얻기가 용이해 집니다</a:t>
            </a:r>
            <a:r>
              <a:rPr lang="en-US" altLang="ko-KR" sz="2000" dirty="0">
                <a:solidFill>
                  <a:srgbClr val="1109A7"/>
                </a:solidFill>
              </a:rPr>
              <a:t>.  </a:t>
            </a:r>
          </a:p>
          <a:p>
            <a:pPr>
              <a:lnSpc>
                <a:spcPct val="150000"/>
              </a:lnSpc>
            </a:pPr>
            <a:r>
              <a:rPr lang="en-US" altLang="ko-KR" sz="2000" b="1" dirty="0">
                <a:solidFill>
                  <a:srgbClr val="FF0000"/>
                </a:solidFill>
              </a:rPr>
              <a:t>ex) </a:t>
            </a:r>
            <a:r>
              <a:rPr lang="ko-KR" altLang="en-US" sz="2000" b="1" dirty="0">
                <a:solidFill>
                  <a:srgbClr val="FF0000"/>
                </a:solidFill>
              </a:rPr>
              <a:t>수강신청</a:t>
            </a:r>
            <a:r>
              <a:rPr lang="en-US" altLang="ko-KR" sz="2000" b="1" dirty="0">
                <a:solidFill>
                  <a:srgbClr val="FF0000"/>
                </a:solidFill>
              </a:rPr>
              <a:t>, </a:t>
            </a:r>
            <a:r>
              <a:rPr lang="ko-KR" altLang="en-US" sz="2000" b="1" dirty="0">
                <a:solidFill>
                  <a:srgbClr val="FF0000"/>
                </a:solidFill>
              </a:rPr>
              <a:t>휴학</a:t>
            </a:r>
            <a:r>
              <a:rPr lang="en-US" altLang="ko-KR" sz="2000" b="1" dirty="0">
                <a:solidFill>
                  <a:srgbClr val="FF0000"/>
                </a:solidFill>
              </a:rPr>
              <a:t>, </a:t>
            </a:r>
            <a:r>
              <a:rPr lang="ko-KR" altLang="en-US" sz="2000" b="1" dirty="0">
                <a:solidFill>
                  <a:srgbClr val="FF0000"/>
                </a:solidFill>
              </a:rPr>
              <a:t>복학</a:t>
            </a:r>
            <a:r>
              <a:rPr lang="en-US" altLang="ko-KR" sz="2000" b="1" dirty="0">
                <a:solidFill>
                  <a:srgbClr val="FF0000"/>
                </a:solidFill>
              </a:rPr>
              <a:t>, </a:t>
            </a:r>
            <a:r>
              <a:rPr lang="ko-KR" altLang="en-US" sz="2000" b="1" dirty="0">
                <a:solidFill>
                  <a:srgbClr val="FF0000"/>
                </a:solidFill>
              </a:rPr>
              <a:t>교직</a:t>
            </a:r>
            <a:r>
              <a:rPr lang="en-US" altLang="ko-KR" sz="2000" b="1" dirty="0">
                <a:solidFill>
                  <a:srgbClr val="FF0000"/>
                </a:solidFill>
              </a:rPr>
              <a:t>, </a:t>
            </a:r>
            <a:r>
              <a:rPr lang="ko-KR" altLang="en-US" sz="2000" b="1" dirty="0">
                <a:solidFill>
                  <a:srgbClr val="FF0000"/>
                </a:solidFill>
              </a:rPr>
              <a:t>교양과목</a:t>
            </a:r>
            <a:r>
              <a:rPr lang="en-US" altLang="ko-KR" sz="2000" b="1" dirty="0">
                <a:solidFill>
                  <a:srgbClr val="FF0000"/>
                </a:solidFill>
              </a:rPr>
              <a:t>, </a:t>
            </a:r>
            <a:r>
              <a:rPr lang="ko-KR" altLang="en-US" sz="2000" b="1" dirty="0">
                <a:solidFill>
                  <a:srgbClr val="FF0000"/>
                </a:solidFill>
              </a:rPr>
              <a:t>등록금</a:t>
            </a:r>
            <a:r>
              <a:rPr lang="en-US" altLang="ko-KR" sz="2000" b="1" dirty="0">
                <a:solidFill>
                  <a:srgbClr val="FF0000"/>
                </a:solidFill>
              </a:rPr>
              <a:t>, </a:t>
            </a:r>
            <a:r>
              <a:rPr lang="ko-KR" altLang="en-US" sz="2000" b="1" dirty="0" err="1">
                <a:solidFill>
                  <a:srgbClr val="FF0000"/>
                </a:solidFill>
              </a:rPr>
              <a:t>근로장학</a:t>
            </a:r>
            <a:r>
              <a:rPr lang="en-US" altLang="ko-KR" sz="2000" b="1" dirty="0">
                <a:solidFill>
                  <a:srgbClr val="FF0000"/>
                </a:solidFill>
              </a:rPr>
              <a:t>, </a:t>
            </a:r>
            <a:r>
              <a:rPr lang="ko-KR" altLang="en-US" sz="2000" b="1" dirty="0">
                <a:solidFill>
                  <a:srgbClr val="FF0000"/>
                </a:solidFill>
              </a:rPr>
              <a:t>장학금</a:t>
            </a:r>
            <a:endParaRPr lang="ko-KR" altLang="en-US" sz="2000" dirty="0">
              <a:solidFill>
                <a:srgbClr val="1109A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30247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63D7A1E-9873-4305-98CA-2CE581AB81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8888" y="291750"/>
            <a:ext cx="11214088" cy="1235046"/>
          </a:xfrm>
        </p:spPr>
        <p:txBody>
          <a:bodyPr>
            <a:normAutofit/>
          </a:bodyPr>
          <a:lstStyle/>
          <a:p>
            <a:r>
              <a:rPr lang="ko-KR" altLang="en-US" sz="3100" dirty="0">
                <a:solidFill>
                  <a:srgbClr val="FF0000"/>
                </a:solidFill>
              </a:rPr>
              <a:t>홈페이지 공지사항 </a:t>
            </a:r>
            <a:endParaRPr lang="ko-KR" altLang="en-US" dirty="0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514891E3-36EA-4EC6-8214-59A2FB85A0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526797"/>
            <a:ext cx="8596668" cy="4514566"/>
          </a:xfrm>
        </p:spPr>
        <p:txBody>
          <a:bodyPr>
            <a:noAutofit/>
          </a:bodyPr>
          <a:lstStyle/>
          <a:p>
            <a:r>
              <a:rPr lang="ko-KR" altLang="en-US" sz="2000" dirty="0">
                <a:solidFill>
                  <a:srgbClr val="1109A7"/>
                </a:solidFill>
              </a:rPr>
              <a:t>학사제도 안내문 공지사항</a:t>
            </a:r>
            <a:endParaRPr lang="en-US" altLang="ko-KR" sz="2000" dirty="0">
              <a:solidFill>
                <a:srgbClr val="1109A7"/>
              </a:solidFill>
            </a:endParaRPr>
          </a:p>
          <a:p>
            <a:r>
              <a:rPr lang="ko-KR" altLang="en-US" sz="2000" dirty="0">
                <a:solidFill>
                  <a:srgbClr val="1109A7"/>
                </a:solidFill>
              </a:rPr>
              <a:t>하단 학생 연락처</a:t>
            </a:r>
            <a:r>
              <a:rPr lang="en-US" altLang="ko-KR" sz="2000" dirty="0">
                <a:solidFill>
                  <a:srgbClr val="1109A7"/>
                </a:solidFill>
              </a:rPr>
              <a:t>.</a:t>
            </a:r>
            <a:r>
              <a:rPr lang="en-US" altLang="ko-KR" sz="2000" dirty="0" err="1">
                <a:solidFill>
                  <a:srgbClr val="1109A7"/>
                </a:solidFill>
              </a:rPr>
              <a:t>vcf</a:t>
            </a:r>
            <a:r>
              <a:rPr lang="ko-KR" altLang="en-US" sz="2000" dirty="0">
                <a:solidFill>
                  <a:srgbClr val="1109A7"/>
                </a:solidFill>
              </a:rPr>
              <a:t> 파일 카톡이나 스마트폰으로 저장</a:t>
            </a:r>
          </a:p>
        </p:txBody>
      </p:sp>
    </p:spTree>
    <p:extLst>
      <p:ext uri="{BB962C8B-B14F-4D97-AF65-F5344CB8AC3E}">
        <p14:creationId xmlns:p14="http://schemas.microsoft.com/office/powerpoint/2010/main" val="19449240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1">
            <a:extLst>
              <a:ext uri="{FF2B5EF4-FFF2-40B4-BE49-F238E27FC236}">
                <a16:creationId xmlns:a16="http://schemas.microsoft.com/office/drawing/2014/main" id="{E3B04DB6-5D27-46AE-8CFC-6D6A95A87167}"/>
              </a:ext>
            </a:extLst>
          </p:cNvPr>
          <p:cNvSpPr txBox="1">
            <a:spLocks/>
          </p:cNvSpPr>
          <p:nvPr/>
        </p:nvSpPr>
        <p:spPr>
          <a:xfrm>
            <a:off x="538888" y="291750"/>
            <a:ext cx="8873560" cy="1956500"/>
          </a:xfrm>
          <a:prstGeom prst="rect">
            <a:avLst/>
          </a:prstGeom>
        </p:spPr>
        <p:txBody>
          <a:bodyPr>
            <a:normAutofit fontScale="82500" lnSpcReduction="10000"/>
          </a:bodyPr>
          <a:lstStyle>
            <a:lvl1pPr algn="l" defTabSz="457200" rtl="0" eaLnBrk="1" latinLnBrk="1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latinLnBrk="1" hangingPunct="1">
              <a:defRPr>
                <a:solidFill>
                  <a:schemeClr val="tx2"/>
                </a:solidFill>
              </a:defRPr>
            </a:lvl2pPr>
            <a:lvl3pPr eaLnBrk="1" latinLnBrk="1" hangingPunct="1">
              <a:defRPr>
                <a:solidFill>
                  <a:schemeClr val="tx2"/>
                </a:solidFill>
              </a:defRPr>
            </a:lvl3pPr>
            <a:lvl4pPr eaLnBrk="1" latinLnBrk="1" hangingPunct="1">
              <a:defRPr>
                <a:solidFill>
                  <a:schemeClr val="tx2"/>
                </a:solidFill>
              </a:defRPr>
            </a:lvl4pPr>
            <a:lvl5pPr eaLnBrk="1" latinLnBrk="1" hangingPunct="1">
              <a:defRPr>
                <a:solidFill>
                  <a:schemeClr val="tx2"/>
                </a:solidFill>
              </a:defRPr>
            </a:lvl5pPr>
            <a:lvl6pPr eaLnBrk="1" latinLnBrk="1" hangingPunct="1">
              <a:defRPr>
                <a:solidFill>
                  <a:schemeClr val="tx2"/>
                </a:solidFill>
              </a:defRPr>
            </a:lvl6pPr>
            <a:lvl7pPr eaLnBrk="1" latinLnBrk="1" hangingPunct="1">
              <a:defRPr>
                <a:solidFill>
                  <a:schemeClr val="tx2"/>
                </a:solidFill>
              </a:defRPr>
            </a:lvl7pPr>
            <a:lvl8pPr eaLnBrk="1" latinLnBrk="1" hangingPunct="1">
              <a:defRPr>
                <a:solidFill>
                  <a:schemeClr val="tx2"/>
                </a:solidFill>
              </a:defRPr>
            </a:lvl8pPr>
            <a:lvl9pPr eaLnBrk="1" latin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ko-KR" altLang="en-US" dirty="0" err="1">
                <a:solidFill>
                  <a:srgbClr val="1109A7"/>
                </a:solidFill>
              </a:rPr>
              <a:t>안드로이드용</a:t>
            </a:r>
            <a:r>
              <a:rPr lang="ko-KR" altLang="en-US" dirty="0">
                <a:solidFill>
                  <a:srgbClr val="1109A7"/>
                </a:solidFill>
              </a:rPr>
              <a:t> 전화번호 일괄등록 연락처</a:t>
            </a:r>
            <a:r>
              <a:rPr lang="en-US" altLang="ko-KR" dirty="0">
                <a:solidFill>
                  <a:srgbClr val="1109A7"/>
                </a:solidFill>
              </a:rPr>
              <a:t>.</a:t>
            </a:r>
            <a:r>
              <a:rPr lang="en-US" altLang="ko-KR" dirty="0" err="1">
                <a:solidFill>
                  <a:srgbClr val="1109A7"/>
                </a:solidFill>
              </a:rPr>
              <a:t>vcf</a:t>
            </a:r>
            <a:r>
              <a:rPr lang="en-US" altLang="ko-KR" dirty="0">
                <a:solidFill>
                  <a:srgbClr val="1109A7"/>
                </a:solidFill>
              </a:rPr>
              <a:t> </a:t>
            </a:r>
            <a:r>
              <a:rPr lang="ko-KR" altLang="en-US" dirty="0">
                <a:solidFill>
                  <a:srgbClr val="1109A7"/>
                </a:solidFill>
              </a:rPr>
              <a:t>다운</a:t>
            </a:r>
            <a:endParaRPr lang="en-US" altLang="ko-KR" dirty="0">
              <a:solidFill>
                <a:srgbClr val="1109A7"/>
              </a:solidFill>
            </a:endParaRPr>
          </a:p>
          <a:p>
            <a:endParaRPr lang="en-US" altLang="ko-KR" dirty="0">
              <a:solidFill>
                <a:srgbClr val="1109A7"/>
              </a:solidFill>
            </a:endParaRPr>
          </a:p>
          <a:p>
            <a:r>
              <a:rPr lang="ko-KR" altLang="en-US" dirty="0">
                <a:solidFill>
                  <a:srgbClr val="1109A7"/>
                </a:solidFill>
              </a:rPr>
              <a:t>연락처관리 </a:t>
            </a:r>
            <a:r>
              <a:rPr lang="en-US" altLang="ko-KR" dirty="0">
                <a:solidFill>
                  <a:srgbClr val="1109A7"/>
                </a:solidFill>
              </a:rPr>
              <a:t>-&gt; </a:t>
            </a:r>
            <a:r>
              <a:rPr lang="ko-KR" altLang="en-US" dirty="0">
                <a:solidFill>
                  <a:srgbClr val="1109A7"/>
                </a:solidFill>
              </a:rPr>
              <a:t>연락처 가져오기</a:t>
            </a:r>
            <a:br>
              <a:rPr lang="en-US" altLang="ko-KR" dirty="0">
                <a:solidFill>
                  <a:srgbClr val="1109A7"/>
                </a:solidFill>
              </a:rPr>
            </a:br>
            <a:endParaRPr lang="ko-KR" altLang="en-US" dirty="0"/>
          </a:p>
        </p:txBody>
      </p:sp>
      <p:pic>
        <p:nvPicPr>
          <p:cNvPr id="2" name="그림 1">
            <a:extLst>
              <a:ext uri="{FF2B5EF4-FFF2-40B4-BE49-F238E27FC236}">
                <a16:creationId xmlns:a16="http://schemas.microsoft.com/office/drawing/2014/main" id="{96971605-C7A4-4A9F-B11D-A6980FCCBE6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0483" y="1887436"/>
            <a:ext cx="2476500" cy="4177805"/>
          </a:xfrm>
          <a:prstGeom prst="rect">
            <a:avLst/>
          </a:prstGeom>
          <a:ln>
            <a:solidFill>
              <a:schemeClr val="tx2"/>
            </a:solidFill>
          </a:ln>
        </p:spPr>
      </p:pic>
      <p:pic>
        <p:nvPicPr>
          <p:cNvPr id="7" name="그림 6" descr="KakaoTalk_20250421_105929522_04">
            <a:extLst>
              <a:ext uri="{FF2B5EF4-FFF2-40B4-BE49-F238E27FC236}">
                <a16:creationId xmlns:a16="http://schemas.microsoft.com/office/drawing/2014/main" id="{81D8481F-CD36-4D05-96A7-A48208F112F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3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0350" y="1899130"/>
            <a:ext cx="2324868" cy="4482549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3" name="화살표: 오른쪽 2">
            <a:extLst>
              <a:ext uri="{FF2B5EF4-FFF2-40B4-BE49-F238E27FC236}">
                <a16:creationId xmlns:a16="http://schemas.microsoft.com/office/drawing/2014/main" id="{65EEC005-F4B4-400D-B5A9-8A9FE989528E}"/>
              </a:ext>
            </a:extLst>
          </p:cNvPr>
          <p:cNvSpPr/>
          <p:nvPr/>
        </p:nvSpPr>
        <p:spPr>
          <a:xfrm>
            <a:off x="4572000" y="3338819"/>
            <a:ext cx="981512" cy="453006"/>
          </a:xfrm>
          <a:prstGeom prst="rightArrow">
            <a:avLst/>
          </a:prstGeom>
          <a:solidFill>
            <a:srgbClr val="FF66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04FD37D9-77F6-40DC-9EC2-92DFC8989355}"/>
              </a:ext>
            </a:extLst>
          </p:cNvPr>
          <p:cNvSpPr/>
          <p:nvPr/>
        </p:nvSpPr>
        <p:spPr>
          <a:xfrm>
            <a:off x="6580604" y="2810312"/>
            <a:ext cx="2164359" cy="343949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114633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 descr="KakaoTalk_20250421_105929522_03">
            <a:extLst>
              <a:ext uri="{FF2B5EF4-FFF2-40B4-BE49-F238E27FC236}">
                <a16:creationId xmlns:a16="http://schemas.microsoft.com/office/drawing/2014/main" id="{027D74D8-214E-410D-8C2E-B0AC1351886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2792" y="1169151"/>
            <a:ext cx="2411851" cy="5215984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5" name="그림 4" descr="KakaoTalk_20250421_105929522_05">
            <a:extLst>
              <a:ext uri="{FF2B5EF4-FFF2-40B4-BE49-F238E27FC236}">
                <a16:creationId xmlns:a16="http://schemas.microsoft.com/office/drawing/2014/main" id="{32A538F3-1EF8-4E47-80AD-CED453934EC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3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6854" y="1367404"/>
            <a:ext cx="2570392" cy="5215984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6" name="그림 5" descr="KakaoTalk_20250421_105929522_02">
            <a:extLst>
              <a:ext uri="{FF2B5EF4-FFF2-40B4-BE49-F238E27FC236}">
                <a16:creationId xmlns:a16="http://schemas.microsoft.com/office/drawing/2014/main" id="{B0E6E18E-9EC6-494E-AFED-7A10B2FD97A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609" y="1590826"/>
            <a:ext cx="2570392" cy="4769141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7" name="화살표: 오른쪽 6">
            <a:extLst>
              <a:ext uri="{FF2B5EF4-FFF2-40B4-BE49-F238E27FC236}">
                <a16:creationId xmlns:a16="http://schemas.microsoft.com/office/drawing/2014/main" id="{C19CEF8A-C86A-4D70-AB23-CDA3783DB3E8}"/>
              </a:ext>
            </a:extLst>
          </p:cNvPr>
          <p:cNvSpPr/>
          <p:nvPr/>
        </p:nvSpPr>
        <p:spPr>
          <a:xfrm>
            <a:off x="4061936" y="2939357"/>
            <a:ext cx="704676" cy="411061"/>
          </a:xfrm>
          <a:prstGeom prst="rightArrow">
            <a:avLst/>
          </a:prstGeom>
          <a:solidFill>
            <a:srgbClr val="FF66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화살표: 오른쪽 7">
            <a:extLst>
              <a:ext uri="{FF2B5EF4-FFF2-40B4-BE49-F238E27FC236}">
                <a16:creationId xmlns:a16="http://schemas.microsoft.com/office/drawing/2014/main" id="{B67607E2-9147-4A4D-AFC4-0C9C45F8688C}"/>
              </a:ext>
            </a:extLst>
          </p:cNvPr>
          <p:cNvSpPr/>
          <p:nvPr/>
        </p:nvSpPr>
        <p:spPr>
          <a:xfrm>
            <a:off x="7686829" y="3017939"/>
            <a:ext cx="704676" cy="411061"/>
          </a:xfrm>
          <a:prstGeom prst="rightArrow">
            <a:avLst/>
          </a:prstGeom>
          <a:solidFill>
            <a:srgbClr val="FF66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DC4DEB45-158A-40C3-8393-1C249DED2147}"/>
              </a:ext>
            </a:extLst>
          </p:cNvPr>
          <p:cNvSpPr/>
          <p:nvPr/>
        </p:nvSpPr>
        <p:spPr>
          <a:xfrm>
            <a:off x="1007625" y="2879520"/>
            <a:ext cx="2164359" cy="343949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직사각형 9">
            <a:extLst>
              <a:ext uri="{FF2B5EF4-FFF2-40B4-BE49-F238E27FC236}">
                <a16:creationId xmlns:a16="http://schemas.microsoft.com/office/drawing/2014/main" id="{11E9EDF3-ADBC-4CD2-94EF-8DA650AAE1D2}"/>
              </a:ext>
            </a:extLst>
          </p:cNvPr>
          <p:cNvSpPr/>
          <p:nvPr/>
        </p:nvSpPr>
        <p:spPr>
          <a:xfrm>
            <a:off x="5147007" y="2442244"/>
            <a:ext cx="2164359" cy="343949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직사각형 10">
            <a:extLst>
              <a:ext uri="{FF2B5EF4-FFF2-40B4-BE49-F238E27FC236}">
                <a16:creationId xmlns:a16="http://schemas.microsoft.com/office/drawing/2014/main" id="{5A901D7E-15F0-41B9-B250-978152EA6A3D}"/>
              </a:ext>
            </a:extLst>
          </p:cNvPr>
          <p:cNvSpPr/>
          <p:nvPr/>
        </p:nvSpPr>
        <p:spPr>
          <a:xfrm>
            <a:off x="8899870" y="2289145"/>
            <a:ext cx="2164359" cy="343949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제목 1">
            <a:extLst>
              <a:ext uri="{FF2B5EF4-FFF2-40B4-BE49-F238E27FC236}">
                <a16:creationId xmlns:a16="http://schemas.microsoft.com/office/drawing/2014/main" id="{871791AC-0091-471F-A08C-B7CB27F620E7}"/>
              </a:ext>
            </a:extLst>
          </p:cNvPr>
          <p:cNvSpPr txBox="1">
            <a:spLocks/>
          </p:cNvSpPr>
          <p:nvPr/>
        </p:nvSpPr>
        <p:spPr>
          <a:xfrm>
            <a:off x="538888" y="291750"/>
            <a:ext cx="8873560" cy="1956500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457200" rtl="0" eaLnBrk="1" latinLnBrk="1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latinLnBrk="1" hangingPunct="1">
              <a:defRPr>
                <a:solidFill>
                  <a:schemeClr val="tx2"/>
                </a:solidFill>
              </a:defRPr>
            </a:lvl2pPr>
            <a:lvl3pPr eaLnBrk="1" latinLnBrk="1" hangingPunct="1">
              <a:defRPr>
                <a:solidFill>
                  <a:schemeClr val="tx2"/>
                </a:solidFill>
              </a:defRPr>
            </a:lvl3pPr>
            <a:lvl4pPr eaLnBrk="1" latinLnBrk="1" hangingPunct="1">
              <a:defRPr>
                <a:solidFill>
                  <a:schemeClr val="tx2"/>
                </a:solidFill>
              </a:defRPr>
            </a:lvl4pPr>
            <a:lvl5pPr eaLnBrk="1" latinLnBrk="1" hangingPunct="1">
              <a:defRPr>
                <a:solidFill>
                  <a:schemeClr val="tx2"/>
                </a:solidFill>
              </a:defRPr>
            </a:lvl5pPr>
            <a:lvl6pPr eaLnBrk="1" latinLnBrk="1" hangingPunct="1">
              <a:defRPr>
                <a:solidFill>
                  <a:schemeClr val="tx2"/>
                </a:solidFill>
              </a:defRPr>
            </a:lvl6pPr>
            <a:lvl7pPr eaLnBrk="1" latinLnBrk="1" hangingPunct="1">
              <a:defRPr>
                <a:solidFill>
                  <a:schemeClr val="tx2"/>
                </a:solidFill>
              </a:defRPr>
            </a:lvl7pPr>
            <a:lvl8pPr eaLnBrk="1" latinLnBrk="1" hangingPunct="1">
              <a:defRPr>
                <a:solidFill>
                  <a:schemeClr val="tx2"/>
                </a:solidFill>
              </a:defRPr>
            </a:lvl8pPr>
            <a:lvl9pPr eaLnBrk="1" latin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ko-KR" altLang="en-US" dirty="0">
                <a:solidFill>
                  <a:srgbClr val="1109A7"/>
                </a:solidFill>
              </a:rPr>
              <a:t>연락처관리 </a:t>
            </a:r>
            <a:r>
              <a:rPr lang="en-US" altLang="ko-KR" dirty="0">
                <a:solidFill>
                  <a:srgbClr val="1109A7"/>
                </a:solidFill>
              </a:rPr>
              <a:t>-&gt; </a:t>
            </a:r>
            <a:r>
              <a:rPr lang="ko-KR" altLang="en-US" dirty="0">
                <a:solidFill>
                  <a:srgbClr val="1109A7"/>
                </a:solidFill>
              </a:rPr>
              <a:t>연락처 가져오기</a:t>
            </a:r>
            <a:br>
              <a:rPr lang="en-US" altLang="ko-KR" dirty="0">
                <a:solidFill>
                  <a:srgbClr val="1109A7"/>
                </a:solidFill>
              </a:rPr>
            </a:b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6929032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1180B6FC-389C-4501-947A-D538332B741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9518" y="1163826"/>
            <a:ext cx="2432700" cy="5268286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sp>
        <p:nvSpPr>
          <p:cNvPr id="4" name="제목 1">
            <a:extLst>
              <a:ext uri="{FF2B5EF4-FFF2-40B4-BE49-F238E27FC236}">
                <a16:creationId xmlns:a16="http://schemas.microsoft.com/office/drawing/2014/main" id="{E47D7CB9-C89E-40DF-8CA0-2FBDDF204489}"/>
              </a:ext>
            </a:extLst>
          </p:cNvPr>
          <p:cNvSpPr txBox="1">
            <a:spLocks/>
          </p:cNvSpPr>
          <p:nvPr/>
        </p:nvSpPr>
        <p:spPr>
          <a:xfrm>
            <a:off x="538888" y="291750"/>
            <a:ext cx="8873560" cy="1956500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457200" rtl="0" eaLnBrk="1" latinLnBrk="1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latinLnBrk="1" hangingPunct="1">
              <a:defRPr>
                <a:solidFill>
                  <a:schemeClr val="tx2"/>
                </a:solidFill>
              </a:defRPr>
            </a:lvl2pPr>
            <a:lvl3pPr eaLnBrk="1" latinLnBrk="1" hangingPunct="1">
              <a:defRPr>
                <a:solidFill>
                  <a:schemeClr val="tx2"/>
                </a:solidFill>
              </a:defRPr>
            </a:lvl3pPr>
            <a:lvl4pPr eaLnBrk="1" latinLnBrk="1" hangingPunct="1">
              <a:defRPr>
                <a:solidFill>
                  <a:schemeClr val="tx2"/>
                </a:solidFill>
              </a:defRPr>
            </a:lvl4pPr>
            <a:lvl5pPr eaLnBrk="1" latinLnBrk="1" hangingPunct="1">
              <a:defRPr>
                <a:solidFill>
                  <a:schemeClr val="tx2"/>
                </a:solidFill>
              </a:defRPr>
            </a:lvl5pPr>
            <a:lvl6pPr eaLnBrk="1" latinLnBrk="1" hangingPunct="1">
              <a:defRPr>
                <a:solidFill>
                  <a:schemeClr val="tx2"/>
                </a:solidFill>
              </a:defRPr>
            </a:lvl6pPr>
            <a:lvl7pPr eaLnBrk="1" latinLnBrk="1" hangingPunct="1">
              <a:defRPr>
                <a:solidFill>
                  <a:schemeClr val="tx2"/>
                </a:solidFill>
              </a:defRPr>
            </a:lvl7pPr>
            <a:lvl8pPr eaLnBrk="1" latinLnBrk="1" hangingPunct="1">
              <a:defRPr>
                <a:solidFill>
                  <a:schemeClr val="tx2"/>
                </a:solidFill>
              </a:defRPr>
            </a:lvl8pPr>
            <a:lvl9pPr eaLnBrk="1" latin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ko-KR" altLang="en-US" dirty="0">
                <a:solidFill>
                  <a:srgbClr val="1109A7"/>
                </a:solidFill>
              </a:rPr>
              <a:t>가져온 연락처 확인 </a:t>
            </a:r>
            <a:r>
              <a:rPr lang="en-US" altLang="ko-KR" dirty="0">
                <a:solidFill>
                  <a:srgbClr val="1109A7"/>
                </a:solidFill>
              </a:rPr>
              <a:t>=&gt; </a:t>
            </a:r>
            <a:r>
              <a:rPr lang="ko-KR" altLang="en-US" dirty="0">
                <a:solidFill>
                  <a:srgbClr val="1109A7"/>
                </a:solidFill>
              </a:rPr>
              <a:t>키워드로 검색</a:t>
            </a:r>
            <a:br>
              <a:rPr lang="en-US" altLang="ko-KR" dirty="0">
                <a:solidFill>
                  <a:srgbClr val="1109A7"/>
                </a:solidFill>
              </a:rPr>
            </a:br>
            <a:endParaRPr lang="ko-KR" altLang="en-US" dirty="0"/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id="{4E2C1EDA-895B-42C0-B161-9964E564849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21235" y="1163826"/>
            <a:ext cx="2726772" cy="5339884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7" name="화살표: 오른쪽 6">
            <a:extLst>
              <a:ext uri="{FF2B5EF4-FFF2-40B4-BE49-F238E27FC236}">
                <a16:creationId xmlns:a16="http://schemas.microsoft.com/office/drawing/2014/main" id="{D01C3469-8BA8-4F67-B3D7-10F8F87D5927}"/>
              </a:ext>
            </a:extLst>
          </p:cNvPr>
          <p:cNvSpPr/>
          <p:nvPr/>
        </p:nvSpPr>
        <p:spPr>
          <a:xfrm>
            <a:off x="4882393" y="3344963"/>
            <a:ext cx="981512" cy="453006"/>
          </a:xfrm>
          <a:prstGeom prst="rightArrow">
            <a:avLst/>
          </a:prstGeom>
          <a:solidFill>
            <a:srgbClr val="FF66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474387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1">
            <a:extLst>
              <a:ext uri="{FF2B5EF4-FFF2-40B4-BE49-F238E27FC236}">
                <a16:creationId xmlns:a16="http://schemas.microsoft.com/office/drawing/2014/main" id="{E47D7CB9-C89E-40DF-8CA0-2FBDDF204489}"/>
              </a:ext>
            </a:extLst>
          </p:cNvPr>
          <p:cNvSpPr txBox="1">
            <a:spLocks/>
          </p:cNvSpPr>
          <p:nvPr/>
        </p:nvSpPr>
        <p:spPr>
          <a:xfrm>
            <a:off x="538887" y="291750"/>
            <a:ext cx="11046309" cy="2367560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457200" rtl="0" eaLnBrk="1" latinLnBrk="1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latinLnBrk="1" hangingPunct="1">
              <a:defRPr>
                <a:solidFill>
                  <a:schemeClr val="tx2"/>
                </a:solidFill>
              </a:defRPr>
            </a:lvl2pPr>
            <a:lvl3pPr eaLnBrk="1" latinLnBrk="1" hangingPunct="1">
              <a:defRPr>
                <a:solidFill>
                  <a:schemeClr val="tx2"/>
                </a:solidFill>
              </a:defRPr>
            </a:lvl3pPr>
            <a:lvl4pPr eaLnBrk="1" latinLnBrk="1" hangingPunct="1">
              <a:defRPr>
                <a:solidFill>
                  <a:schemeClr val="tx2"/>
                </a:solidFill>
              </a:defRPr>
            </a:lvl4pPr>
            <a:lvl5pPr eaLnBrk="1" latinLnBrk="1" hangingPunct="1">
              <a:defRPr>
                <a:solidFill>
                  <a:schemeClr val="tx2"/>
                </a:solidFill>
              </a:defRPr>
            </a:lvl5pPr>
            <a:lvl6pPr eaLnBrk="1" latinLnBrk="1" hangingPunct="1">
              <a:defRPr>
                <a:solidFill>
                  <a:schemeClr val="tx2"/>
                </a:solidFill>
              </a:defRPr>
            </a:lvl6pPr>
            <a:lvl7pPr eaLnBrk="1" latinLnBrk="1" hangingPunct="1">
              <a:defRPr>
                <a:solidFill>
                  <a:schemeClr val="tx2"/>
                </a:solidFill>
              </a:defRPr>
            </a:lvl7pPr>
            <a:lvl8pPr eaLnBrk="1" latinLnBrk="1" hangingPunct="1">
              <a:defRPr>
                <a:solidFill>
                  <a:schemeClr val="tx2"/>
                </a:solidFill>
              </a:defRPr>
            </a:lvl8pPr>
            <a:lvl9pPr eaLnBrk="1" latin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ko-KR" altLang="en-US" dirty="0">
                <a:solidFill>
                  <a:srgbClr val="FF0000"/>
                </a:solidFill>
              </a:rPr>
              <a:t>필요시 마다 </a:t>
            </a:r>
            <a:r>
              <a:rPr lang="en-US" altLang="ko-KR" dirty="0">
                <a:solidFill>
                  <a:srgbClr val="FF0000"/>
                </a:solidFill>
              </a:rPr>
              <a:t>“</a:t>
            </a:r>
            <a:r>
              <a:rPr lang="ko-KR" altLang="en-US" dirty="0">
                <a:solidFill>
                  <a:srgbClr val="FF0000"/>
                </a:solidFill>
              </a:rPr>
              <a:t>키워드로 검색＂ 후</a:t>
            </a:r>
            <a:endParaRPr lang="en-US" altLang="ko-KR" dirty="0">
              <a:solidFill>
                <a:srgbClr val="FF0000"/>
              </a:solidFill>
            </a:endParaRPr>
          </a:p>
          <a:p>
            <a:r>
              <a:rPr lang="en-US" altLang="ko-KR" dirty="0">
                <a:solidFill>
                  <a:srgbClr val="FF0000"/>
                </a:solidFill>
              </a:rPr>
              <a:t>    </a:t>
            </a:r>
            <a:r>
              <a:rPr lang="ko-KR" altLang="en-US" dirty="0">
                <a:solidFill>
                  <a:srgbClr val="FF0000"/>
                </a:solidFill>
              </a:rPr>
              <a:t>해당 업무 담당하는 담당자에게 </a:t>
            </a:r>
            <a:endParaRPr lang="en-US" altLang="ko-KR" dirty="0">
              <a:solidFill>
                <a:srgbClr val="FF0000"/>
              </a:solidFill>
            </a:endParaRPr>
          </a:p>
          <a:p>
            <a:r>
              <a:rPr lang="ko-KR" altLang="en-US" dirty="0">
                <a:solidFill>
                  <a:srgbClr val="FF0000"/>
                </a:solidFill>
              </a:rPr>
              <a:t>다이렉트 연결 후 바로 답변 확인</a:t>
            </a:r>
            <a:br>
              <a:rPr lang="en-US" altLang="ko-KR" dirty="0">
                <a:solidFill>
                  <a:srgbClr val="FF0000"/>
                </a:solidFill>
              </a:rPr>
            </a:br>
            <a:endParaRPr lang="ko-KR" altLang="en-US" dirty="0">
              <a:solidFill>
                <a:srgbClr val="FF0000"/>
              </a:solidFill>
            </a:endParaRPr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id="{4E2C1EDA-895B-42C0-B161-9964E56484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3571" y="2768367"/>
            <a:ext cx="2726772" cy="3332673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A98EFCE-EAEC-419A-B597-5D6F3BA92E96}"/>
              </a:ext>
            </a:extLst>
          </p:cNvPr>
          <p:cNvSpPr txBox="1"/>
          <p:nvPr/>
        </p:nvSpPr>
        <p:spPr>
          <a:xfrm>
            <a:off x="721453" y="3095538"/>
            <a:ext cx="417771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>
                <a:solidFill>
                  <a:srgbClr val="0070C0"/>
                </a:solidFill>
              </a:rPr>
              <a:t>수강신청</a:t>
            </a:r>
            <a:endParaRPr lang="en-US" altLang="ko-KR" dirty="0">
              <a:solidFill>
                <a:srgbClr val="0070C0"/>
              </a:solidFill>
            </a:endParaRPr>
          </a:p>
          <a:p>
            <a:r>
              <a:rPr lang="ko-KR" altLang="en-US" dirty="0">
                <a:solidFill>
                  <a:srgbClr val="0070C0"/>
                </a:solidFill>
              </a:rPr>
              <a:t>복학</a:t>
            </a:r>
            <a:endParaRPr lang="en-US" altLang="ko-KR" dirty="0">
              <a:solidFill>
                <a:srgbClr val="0070C0"/>
              </a:solidFill>
            </a:endParaRPr>
          </a:p>
          <a:p>
            <a:r>
              <a:rPr lang="ko-KR" altLang="en-US" dirty="0">
                <a:solidFill>
                  <a:srgbClr val="0070C0"/>
                </a:solidFill>
              </a:rPr>
              <a:t>휴학</a:t>
            </a:r>
            <a:endParaRPr lang="en-US" altLang="ko-KR" dirty="0">
              <a:solidFill>
                <a:srgbClr val="0070C0"/>
              </a:solidFill>
            </a:endParaRPr>
          </a:p>
          <a:p>
            <a:r>
              <a:rPr lang="ko-KR" altLang="en-US" dirty="0">
                <a:solidFill>
                  <a:srgbClr val="0070C0"/>
                </a:solidFill>
              </a:rPr>
              <a:t>교직</a:t>
            </a:r>
            <a:endParaRPr lang="en-US" altLang="ko-KR" dirty="0">
              <a:solidFill>
                <a:srgbClr val="0070C0"/>
              </a:solidFill>
            </a:endParaRPr>
          </a:p>
          <a:p>
            <a:r>
              <a:rPr lang="ko-KR" altLang="en-US" dirty="0">
                <a:solidFill>
                  <a:srgbClr val="0070C0"/>
                </a:solidFill>
              </a:rPr>
              <a:t>교양과목</a:t>
            </a:r>
            <a:endParaRPr lang="en-US" altLang="ko-KR" dirty="0">
              <a:solidFill>
                <a:srgbClr val="0070C0"/>
              </a:solidFill>
            </a:endParaRPr>
          </a:p>
          <a:p>
            <a:r>
              <a:rPr lang="ko-KR" altLang="en-US" dirty="0">
                <a:solidFill>
                  <a:srgbClr val="0070C0"/>
                </a:solidFill>
              </a:rPr>
              <a:t>해당 학과</a:t>
            </a:r>
          </a:p>
        </p:txBody>
      </p:sp>
    </p:spTree>
    <p:extLst>
      <p:ext uri="{BB962C8B-B14F-4D97-AF65-F5344CB8AC3E}">
        <p14:creationId xmlns:p14="http://schemas.microsoft.com/office/powerpoint/2010/main" val="1346523910"/>
      </p:ext>
    </p:extLst>
  </p:cSld>
  <p:clrMapOvr>
    <a:masterClrMapping/>
  </p:clrMapOvr>
</p:sld>
</file>

<file path=ppt/theme/theme1.xml><?xml version="1.0" encoding="utf-8"?>
<a:theme xmlns:a="http://schemas.openxmlformats.org/drawingml/2006/main" name="패싯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0B5AB586-D108-4FC1-8368-649FE654B89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71</TotalTime>
  <Words>161</Words>
  <Application>Microsoft Office PowerPoint</Application>
  <PresentationFormat>와이드스크린</PresentationFormat>
  <Paragraphs>28</Paragraphs>
  <Slides>7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7</vt:i4>
      </vt:variant>
    </vt:vector>
  </HeadingPairs>
  <TitlesOfParts>
    <vt:vector size="14" baseType="lpstr">
      <vt:lpstr>HY그래픽M</vt:lpstr>
      <vt:lpstr>맑은 고딕</vt:lpstr>
      <vt:lpstr>Arial</vt:lpstr>
      <vt:lpstr>Trebuchet MS</vt:lpstr>
      <vt:lpstr>Wingdings</vt:lpstr>
      <vt:lpstr>Wingdings 3</vt:lpstr>
      <vt:lpstr>패싯</vt:lpstr>
      <vt:lpstr>행정부서 전화번호  스마트폰 일괄등록하기</vt:lpstr>
      <vt:lpstr>스마트폰 전화번호 일괄등록 안내</vt:lpstr>
      <vt:lpstr>홈페이지 공지사항 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구글캘린더에 학사력 불러오기</dc:title>
  <dc:creator>user</dc:creator>
  <cp:lastModifiedBy>user</cp:lastModifiedBy>
  <cp:revision>30</cp:revision>
  <cp:lastPrinted>2025-05-23T04:19:39Z</cp:lastPrinted>
  <dcterms:created xsi:type="dcterms:W3CDTF">2024-08-29T05:48:57Z</dcterms:created>
  <dcterms:modified xsi:type="dcterms:W3CDTF">2025-05-26T04:48:19Z</dcterms:modified>
</cp:coreProperties>
</file>